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88163" cy="100171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ário" initials="U" lastIdx="0" clrIdx="0">
    <p:extLst>
      <p:ext uri="{19B8F6BF-5375-455C-9EA6-DF929625EA0E}">
        <p15:presenceInfo xmlns:p15="http://schemas.microsoft.com/office/powerpoint/2012/main" userId="Usuá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4345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04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809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563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2952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31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995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559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215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115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99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6E546-81E0-46A5-A828-95182BAEDC3E}" type="datetimeFigureOut">
              <a:rPr lang="pt-BR" smtClean="0"/>
              <a:t>10/02/2022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C1BCF-D91E-431D-8808-3053D14D34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019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000-000007000000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545" y="415636"/>
            <a:ext cx="1714500" cy="140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000-000005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16949"/>
            <a:ext cx="1648981" cy="1746934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998027" y="2535382"/>
            <a:ext cx="7366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                                                                                                                 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2725308" y="2456972"/>
            <a:ext cx="64806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                                                                                     </a:t>
            </a:r>
            <a:r>
              <a:rPr lang="pt-BR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RELATÓRIO FOTOGRÁFICO  COM EVIDÊNCIAS DAS AULAS APLICADAS – JANEIRO 2022</a:t>
            </a:r>
            <a:endParaRPr lang="pt-BR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163783" y="2743200"/>
            <a:ext cx="1012796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pt-BR" sz="2800" b="1" cap="none" spc="0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pt-BR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RELATÓRIO </a:t>
            </a:r>
            <a:r>
              <a:rPr lang="pt-BR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FOTOGRÁFICO EVIDÊNCIAS</a:t>
            </a:r>
          </a:p>
          <a:p>
            <a:pPr algn="ctr"/>
            <a:r>
              <a:rPr lang="pt-BR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DAS AULAS APLICADAS JANEIRO - 2022</a:t>
            </a:r>
            <a:endParaRPr lang="pt-BR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10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284827" y="224135"/>
            <a:ext cx="41134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pt-BR" sz="5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DANÇA</a:t>
            </a:r>
            <a:endParaRPr lang="pt-BR" sz="5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55" y="4088823"/>
            <a:ext cx="2860964" cy="214572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29" y="4249883"/>
            <a:ext cx="2447234" cy="260811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953" y="1379105"/>
            <a:ext cx="3665836" cy="216507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69" y="1306046"/>
            <a:ext cx="3647276" cy="212023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077" y="4498357"/>
            <a:ext cx="2842968" cy="211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0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3284827" y="224135"/>
            <a:ext cx="41134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pt-BR" sz="5400" b="1" dirty="0" smtClean="0">
                <a:ln/>
                <a:solidFill>
                  <a:schemeClr val="accent4"/>
                </a:solidFill>
              </a:rPr>
              <a:t>MÚSICA</a:t>
            </a:r>
            <a:endParaRPr lang="pt-BR" sz="5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10" y="1381990"/>
            <a:ext cx="2341417" cy="175606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483" y="3951144"/>
            <a:ext cx="2022763" cy="15170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1" y="4405746"/>
            <a:ext cx="2558472" cy="143914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483" y="1381990"/>
            <a:ext cx="2341417" cy="1756063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6" y="4803198"/>
            <a:ext cx="2410690" cy="1808018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741" y="1268388"/>
            <a:ext cx="3787486" cy="198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0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24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</dc:creator>
  <cp:lastModifiedBy>Usuário</cp:lastModifiedBy>
  <cp:revision>5</cp:revision>
  <cp:lastPrinted>2022-02-10T17:34:06Z</cp:lastPrinted>
  <dcterms:created xsi:type="dcterms:W3CDTF">2022-02-10T13:53:00Z</dcterms:created>
  <dcterms:modified xsi:type="dcterms:W3CDTF">2022-02-10T17:35:33Z</dcterms:modified>
</cp:coreProperties>
</file>